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5722F-B839-4D69-04F9-02E25BE6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99FDB8-D332-CD29-166E-A3A724D4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7739-EE27-4D95-BFC6-6635A62EF60A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BBCDA7-FBE3-5205-4D80-9DA1E67F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0FBCC1-2FB8-A2FD-B80F-C99328BB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2243-DA5E-47BE-AF5C-D72CA926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39046F-CDDF-BD8B-F640-0CCB20ED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7BAF3E-AEA0-84DA-484A-FD0E4AD53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665E9-1980-BEE4-6E99-30DAE5391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7739-EE27-4D95-BFC6-6635A62EF60A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08BDD-B99A-D13D-9C1A-A3CF79800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790E7A-BAFC-479D-B509-F00E00F85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2243-DA5E-47BE-AF5C-D72CA926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E4F0E99-77C3-A687-368B-AEB25F09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C07925-06EC-9784-D2AD-E58791F3D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0988B43-D0D7-A6A1-4596-CDBC55C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9820B1-E1C4-F131-2999-5DAF57F87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7995302-FEEA-5809-698A-705BC8AC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066DB5-BA6D-5273-C399-039F0355A9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8CF6C9C-AE2A-A7AE-AAE7-925C0529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212E79-B4D6-F7E2-205C-B7DC503DB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1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F467CB6-00FE-4B7E-6D7C-C7B4F7AC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65B315-8395-EDC1-F4D2-3BBB3879BA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FED79B5-94B2-D4DF-8E98-7F86A40D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19C50-9E53-5F84-0EC5-56B7906C4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F663426-599B-1D80-D5C2-18F22DF4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B3A4AD-06BC-897A-39FF-C713AE461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27C04A2-BC8A-C8B9-CB69-E1D5375F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2ED522-FC3C-0E84-5B56-7F1AB6B2C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813C59F-9C32-2D38-C86D-B6F7EB1A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2F8BA7-1C8D-C188-1B9D-58D13EA0C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7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D5C39C2-C385-8454-6331-E998C16D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75C45A-B59E-3EC3-8ED0-F6F4F026C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0E0A3A7-152A-D932-CC13-03FA6BE6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F5DA3F-27B6-EBCE-5A95-1380A7704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644FE1C-6F64-ED23-183F-98F9CC9D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3CAB4-7E71-6D65-FED9-2C4C43DE4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16AA8C7-B02E-77D2-2D7D-94CF46F9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BA6C2-285A-D0CC-6BCC-2DA15EFB2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0EAA47D-91BF-6E39-D262-9799103D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1EFFB1-E8E5-D77D-5B6A-35BA6574B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DC7220F-FE0D-A50B-39D2-DE984E53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FF7A91-0A53-A9ED-A081-B24D912A2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1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71C57CA-1841-C1CC-2871-038B1787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28898-9D0C-EB0C-2EE8-EE79812E6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Kiya Studios</dc:creator>
  <cp:lastModifiedBy>Judy</cp:lastModifiedBy>
  <cp:revision>1</cp:revision>
  <dcterms:created xsi:type="dcterms:W3CDTF">2023-04-14T07:42:32Z</dcterms:created>
  <dcterms:modified xsi:type="dcterms:W3CDTF">2023-04-14T07:58:21Z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2023-04-14T07:42:32Z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aeb8ff36-1531-459d-b68f-b6661c242998</vt:lpwstr>
  </property>
  <property fmtid="{D5CDD505-2E9C-101B-9397-08002B2CF9AE}" pid="7" name="MSIP_Label_defa4170-0d19-0005-0004-bc88714345d2_ActionId">
    <vt:lpwstr>43535701-9aac-41a5-addd-2e8293c95825</vt:lpwstr>
  </property>
  <property fmtid="{D5CDD505-2E9C-101B-9397-08002B2CF9AE}" pid="8" name="MSIP_Label_defa4170-0d19-0005-0004-bc88714345d2_ContentBits">
    <vt:lpwstr>0</vt:lpwstr>
  </property>
</Properties>
</file>